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1" r:id="rId9"/>
    <p:sldId id="260" r:id="rId10"/>
    <p:sldId id="276" r:id="rId11"/>
    <p:sldId id="277" r:id="rId12"/>
    <p:sldId id="267" r:id="rId13"/>
    <p:sldId id="278" r:id="rId14"/>
    <p:sldId id="279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8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7/28/2023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2" y="64528"/>
            <a:ext cx="7062107" cy="347848"/>
          </a:xfrm>
        </p:spPr>
        <p:txBody>
          <a:bodyPr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Institute of Technology of Cambodia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85481"/>
            <a:ext cx="9500507" cy="4773748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     Department of information and communication engineering</a:t>
            </a:r>
          </a:p>
          <a:p>
            <a:pPr algn="ctr"/>
            <a:endParaRPr lang="en-US" sz="1800" dirty="0">
              <a:latin typeface="Times New Roman" panose="02020603050405020304" pitchFamily="18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Automata Theory</a:t>
            </a:r>
          </a:p>
          <a:p>
            <a:pPr algn="ctr"/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Group 09</a:t>
            </a:r>
          </a:p>
          <a:p>
            <a:pPr algn="ctr"/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Lecture: Dr. DONA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Valy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Students: SOEM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Seakmeng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          ID: e20201193       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POM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Mouylang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                   e20201008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PIN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Seavmuy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                       e20201618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RORN Makara                                        e20201716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155190" algn="l"/>
                <a:tab pos="2971800" algn="ctr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RATHA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Sothea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DaunPenh" panose="01010101010101010101" pitchFamily="2" charset="0"/>
              </a:rPr>
              <a:t>                                       e20201208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endParaRPr lang="en-US" sz="1800" dirty="0">
              <a:latin typeface="Times New Roman" panose="02020603050405020304" pitchFamily="18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pPr algn="ctr"/>
            <a:endParaRPr lang="en-US" sz="1800" dirty="0">
              <a:latin typeface="Times New Roman" panose="02020603050405020304" pitchFamily="18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anose="01010101010101010101" pitchFamily="2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768350"/>
            <a:ext cx="9779183" cy="1325563"/>
          </a:xfrm>
        </p:spPr>
        <p:txBody>
          <a:bodyPr/>
          <a:lstStyle/>
          <a:p>
            <a:r>
              <a:rPr lang="en-US" kern="100" dirty="0">
                <a:solidFill>
                  <a:srgbClr val="000000"/>
                </a:solidFill>
                <a:effectLst/>
                <a:latin typeface="Tenorite (Body)"/>
                <a:ea typeface="DengXian" panose="02010600030101010101" pitchFamily="2" charset="-122"/>
                <a:cs typeface="Arial Unicode MS"/>
              </a:rPr>
              <a:t>Demonstration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and Run program in Visual Studio Code.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4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Video">
            <a:hlinkClick r:id="" action="ppaction://media"/>
            <a:extLst>
              <a:ext uri="{FF2B5EF4-FFF2-40B4-BE49-F238E27FC236}">
                <a16:creationId xmlns:a16="http://schemas.microsoft.com/office/drawing/2014/main" id="{11B041AA-B6DC-F749-D5E4-7250CCE92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540" y="0"/>
            <a:ext cx="9810332" cy="54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nice day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Tenorite (Body)"/>
              </a:rPr>
              <a:t>PROJECT TECHNICAL REPOR</a:t>
            </a:r>
            <a:r>
              <a:rPr lang="en-US" b="0" dirty="0">
                <a:solidFill>
                  <a:srgbClr val="000000"/>
                </a:solidFill>
                <a:latin typeface="Tenorite (Body)"/>
              </a:rPr>
              <a:t>T</a:t>
            </a:r>
            <a:endParaRPr lang="en-US" dirty="0">
              <a:latin typeface="Tenorite (Body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976827"/>
            <a:ext cx="9779182" cy="450017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Function and Feature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Data Structure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Database Design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Implementation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Result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Conclusion and perspective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 Unicode MS"/>
              </a:rPr>
              <a:t>This project Automata Theory do on Finite automata. This project is to develop an application and manipulate finite automata.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 Unicode MS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5" y="310404"/>
            <a:ext cx="5955201" cy="657105"/>
          </a:xfrm>
        </p:spPr>
        <p:txBody>
          <a:bodyPr/>
          <a:lstStyle/>
          <a:p>
            <a:r>
              <a:rPr lang="en-US" sz="4800" dirty="0"/>
              <a:t>Function and Feature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473" y="1034622"/>
            <a:ext cx="6163748" cy="582337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8 functions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Load FA from file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Create New FA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Convert NFA to DFA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Minimize a DFA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Test if string except by FA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Delete FA file</a:t>
            </a:r>
          </a:p>
          <a:p>
            <a:pPr marL="342900" marR="0" lvl="0" indent="-342900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Update FA file</a:t>
            </a:r>
            <a:endParaRPr lang="en-US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sz="2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Exit program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D32172-717A-8CA8-B413-E779A9206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25345"/>
            <a:ext cx="9779182" cy="3366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Link-List for this project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17B479-2992-41B0-86BA-6DFCDAA8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 use text file to store data. Then it show the tables when user input DFA or NFA.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A2CB-19BC-F2EA-4307-44AF826A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3E37A5-596F-1FFA-1805-E80F25A6A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72" y="1795479"/>
            <a:ext cx="7590900" cy="41664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900F6-4F44-6A7C-D2C5-CF4A2BA14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1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2BB4-8FFB-278D-624C-5991D345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1D01-601E-CB5D-1CA9-02B9DD983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 did them all. They have worked.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F714-2EE8-DD2C-3924-5ED9AA8C1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767" y="926285"/>
            <a:ext cx="9779183" cy="1325563"/>
          </a:xfrm>
        </p:spPr>
        <p:txBody>
          <a:bodyPr/>
          <a:lstStyle/>
          <a:p>
            <a:r>
              <a:rPr lang="en-US" kern="100" dirty="0">
                <a:solidFill>
                  <a:srgbClr val="000000"/>
                </a:solidFill>
                <a:effectLst/>
                <a:latin typeface="Tenorite (Body)"/>
                <a:ea typeface="DengXian" panose="02010600030101010101" pitchFamily="2" charset="-122"/>
                <a:cs typeface="Arial Unicode MS"/>
              </a:rPr>
              <a:t>Conclusion and Perspective</a:t>
            </a:r>
            <a:b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 Unicode MS"/>
              </a:rPr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Now it’s is finished. We become much clear about Automata theory. In the future, we hope not to mess up like this.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125</TotalTime>
  <Words>218</Words>
  <Application>Microsoft Office PowerPoint</Application>
  <PresentationFormat>Widescreen</PresentationFormat>
  <Paragraphs>56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Tenorite (Body)</vt:lpstr>
      <vt:lpstr>Arial</vt:lpstr>
      <vt:lpstr>Calibri</vt:lpstr>
      <vt:lpstr>Tenorite</vt:lpstr>
      <vt:lpstr>Times New Roman</vt:lpstr>
      <vt:lpstr>Office Theme</vt:lpstr>
      <vt:lpstr>                   Institute of Technology of Cambodia</vt:lpstr>
      <vt:lpstr>PROJECT TECHNICAL REPORT</vt:lpstr>
      <vt:lpstr>Introduction</vt:lpstr>
      <vt:lpstr>Function and Feature</vt:lpstr>
      <vt:lpstr>Data Structure</vt:lpstr>
      <vt:lpstr>Database Design</vt:lpstr>
      <vt:lpstr>Implementation</vt:lpstr>
      <vt:lpstr>Result</vt:lpstr>
      <vt:lpstr>Conclusion and Perspective  </vt:lpstr>
      <vt:lpstr>Demonstration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of Technology of Cambodia</dc:title>
  <dc:creator>SOEM SEAKMENG</dc:creator>
  <cp:lastModifiedBy>SOEM SEAKMENG</cp:lastModifiedBy>
  <cp:revision>7</cp:revision>
  <dcterms:created xsi:type="dcterms:W3CDTF">2023-07-18T16:00:21Z</dcterms:created>
  <dcterms:modified xsi:type="dcterms:W3CDTF">2023-07-28T15:43:04Z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